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9"/>
    <p:restoredTop sz="94709"/>
  </p:normalViewPr>
  <p:slideViewPr>
    <p:cSldViewPr snapToGrid="0" snapToObjects="1">
      <p:cViewPr varScale="1">
        <p:scale>
          <a:sx n="187" d="100"/>
          <a:sy n="187" d="100"/>
        </p:scale>
        <p:origin x="2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59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4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5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307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13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5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7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35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7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9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94EDD-C6B1-F54A-9FB8-529A9C70E247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99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1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DEDD0F-B05C-E745-AC8B-72029324A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981" y="361664"/>
            <a:ext cx="7358038" cy="5701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05F225-E588-514A-A2F0-8C947983328F}"/>
              </a:ext>
            </a:extLst>
          </p:cNvPr>
          <p:cNvSpPr txBox="1"/>
          <p:nvPr/>
        </p:nvSpPr>
        <p:spPr>
          <a:xfrm>
            <a:off x="6250675" y="127618"/>
            <a:ext cx="255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Parse tree (linguistics)</a:t>
            </a:r>
          </a:p>
        </p:txBody>
      </p:sp>
    </p:spTree>
    <p:extLst>
      <p:ext uri="{BB962C8B-B14F-4D97-AF65-F5344CB8AC3E}">
        <p14:creationId xmlns:p14="http://schemas.microsoft.com/office/powerpoint/2010/main" val="3817748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CCA614-1337-3444-82E9-54A48EDC7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279" y="127618"/>
            <a:ext cx="5585441" cy="56767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11369E-30A5-CD43-A32C-3477C89B081F}"/>
              </a:ext>
            </a:extLst>
          </p:cNvPr>
          <p:cNvSpPr txBox="1"/>
          <p:nvPr/>
        </p:nvSpPr>
        <p:spPr>
          <a:xfrm>
            <a:off x="6250675" y="127618"/>
            <a:ext cx="2558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Expression tree or</a:t>
            </a:r>
          </a:p>
          <a:p>
            <a:r>
              <a:rPr lang="en-US" dirty="0"/>
              <a:t>parse tree</a:t>
            </a:r>
          </a:p>
        </p:txBody>
      </p:sp>
    </p:spTree>
    <p:extLst>
      <p:ext uri="{BB962C8B-B14F-4D97-AF65-F5344CB8AC3E}">
        <p14:creationId xmlns:p14="http://schemas.microsoft.com/office/powerpoint/2010/main" val="3344670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F15105-C66A-EF4C-889A-14CE2F076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228600"/>
            <a:ext cx="8801100" cy="6400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5A621F-CC58-6141-8E00-FD8EB91D1F29}"/>
              </a:ext>
            </a:extLst>
          </p:cNvPr>
          <p:cNvSpPr txBox="1"/>
          <p:nvPr/>
        </p:nvSpPr>
        <p:spPr>
          <a:xfrm>
            <a:off x="6250675" y="127618"/>
            <a:ext cx="255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Abstract syntax tree</a:t>
            </a:r>
          </a:p>
        </p:txBody>
      </p:sp>
    </p:spTree>
    <p:extLst>
      <p:ext uri="{BB962C8B-B14F-4D97-AF65-F5344CB8AC3E}">
        <p14:creationId xmlns:p14="http://schemas.microsoft.com/office/powerpoint/2010/main" val="2020759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488BDD-1572-A34B-AF97-145FB1FD2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326"/>
            <a:ext cx="9144000" cy="60883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3BF239-30DC-BF43-AC8B-77239747B37E}"/>
              </a:ext>
            </a:extLst>
          </p:cNvPr>
          <p:cNvSpPr txBox="1"/>
          <p:nvPr/>
        </p:nvSpPr>
        <p:spPr>
          <a:xfrm>
            <a:off x="6250675" y="127618"/>
            <a:ext cx="255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Game tree</a:t>
            </a:r>
          </a:p>
        </p:txBody>
      </p:sp>
    </p:spTree>
    <p:extLst>
      <p:ext uri="{BB962C8B-B14F-4D97-AF65-F5344CB8AC3E}">
        <p14:creationId xmlns:p14="http://schemas.microsoft.com/office/powerpoint/2010/main" val="2003388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6DE0B2-14A7-2143-8B86-BB23E517C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879600"/>
            <a:ext cx="8128000" cy="3098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A98333-0CA8-124E-8640-EE130B8BA028}"/>
              </a:ext>
            </a:extLst>
          </p:cNvPr>
          <p:cNvSpPr txBox="1"/>
          <p:nvPr/>
        </p:nvSpPr>
        <p:spPr>
          <a:xfrm>
            <a:off x="6250675" y="127618"/>
            <a:ext cx="2558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</a:t>
            </a:r>
          </a:p>
        </p:txBody>
      </p:sp>
    </p:spTree>
    <p:extLst>
      <p:ext uri="{BB962C8B-B14F-4D97-AF65-F5344CB8AC3E}">
        <p14:creationId xmlns:p14="http://schemas.microsoft.com/office/powerpoint/2010/main" val="3045244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EFB9C46-A326-BF42-92F9-F24613B26610}" vid="{46889DD6-648C-F149-A3C7-0DF3AA5641C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371</TotalTime>
  <Words>17</Words>
  <Application>Microsoft Macintosh PowerPoint</Application>
  <PresentationFormat>On-screen Show (4:3)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Kirlin_Phillip</dc:creator>
  <cp:lastModifiedBy>Kirlin_Phillip</cp:lastModifiedBy>
  <cp:revision>4</cp:revision>
  <dcterms:created xsi:type="dcterms:W3CDTF">2019-02-14T14:58:07Z</dcterms:created>
  <dcterms:modified xsi:type="dcterms:W3CDTF">2019-02-14T21:09:54Z</dcterms:modified>
</cp:coreProperties>
</file>

<file path=docProps/thumbnail.jpeg>
</file>